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7" r:id="rId3"/>
    <p:sldId id="258" r:id="rId4"/>
    <p:sldId id="256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3" d="100"/>
          <a:sy n="43" d="100"/>
        </p:scale>
        <p:origin x="-2082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1428736"/>
            <a:ext cx="6000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Решение   простых  арифметических задач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2229106" cy="1214446"/>
          </a:xfrm>
          <a:prstGeom prst="rect">
            <a:avLst/>
          </a:prstGeom>
          <a:noFill/>
        </p:spPr>
      </p:pic>
      <p:pic>
        <p:nvPicPr>
          <p:cNvPr id="4" name="Picture 4" descr="C:\Users\user\Desktop\vert1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000504"/>
            <a:ext cx="2381240" cy="1577571"/>
          </a:xfrm>
          <a:prstGeom prst="rect">
            <a:avLst/>
          </a:prstGeom>
          <a:noFill/>
        </p:spPr>
      </p:pic>
      <p:pic>
        <p:nvPicPr>
          <p:cNvPr id="5" name="Picture 6" descr="C:\Users\user\Desktop\1608187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857628"/>
            <a:ext cx="3048003" cy="2810620"/>
          </a:xfrm>
          <a:prstGeom prst="rect">
            <a:avLst/>
          </a:prstGeom>
          <a:noFill/>
        </p:spPr>
      </p:pic>
      <p:pic>
        <p:nvPicPr>
          <p:cNvPr id="6" name="Picture 4" descr="C:\Users\user\Desktop\326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357562"/>
            <a:ext cx="2254228" cy="169067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62614" y="5643578"/>
            <a:ext cx="309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67214">
            <a:off x="7084020" y="345490"/>
            <a:ext cx="1714492" cy="1714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642918"/>
            <a:ext cx="2229106" cy="1214446"/>
          </a:xfrm>
          <a:prstGeom prst="rect">
            <a:avLst/>
          </a:prstGeom>
          <a:noFill/>
        </p:spPr>
      </p:pic>
      <p:pic>
        <p:nvPicPr>
          <p:cNvPr id="3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143116"/>
            <a:ext cx="2229106" cy="1214446"/>
          </a:xfrm>
          <a:prstGeom prst="rect">
            <a:avLst/>
          </a:prstGeom>
          <a:noFill/>
        </p:spPr>
      </p:pic>
      <p:pic>
        <p:nvPicPr>
          <p:cNvPr id="4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876"/>
            <a:ext cx="2229106" cy="1214446"/>
          </a:xfrm>
          <a:prstGeom prst="rect">
            <a:avLst/>
          </a:prstGeom>
          <a:noFill/>
        </p:spPr>
      </p:pic>
      <p:pic>
        <p:nvPicPr>
          <p:cNvPr id="5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57166"/>
            <a:ext cx="2229106" cy="1214446"/>
          </a:xfrm>
          <a:prstGeom prst="rect">
            <a:avLst/>
          </a:prstGeom>
          <a:noFill/>
        </p:spPr>
      </p:pic>
      <p:pic>
        <p:nvPicPr>
          <p:cNvPr id="6" name="Picture 2" descr="C:\Users\user\Desktop\8052_html_m4ed07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071678"/>
            <a:ext cx="2229106" cy="121444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5429264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гараже стояло 5 автобусов. Один  автобус уехал в рейс. Сколько автобусов осталось в гараже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4" y="4143380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– 1 = 4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929198"/>
            <a:ext cx="1714512" cy="1714512"/>
          </a:xfrm>
          <a:prstGeom prst="rect">
            <a:avLst/>
          </a:prstGeom>
          <a:noFill/>
        </p:spPr>
      </p:pic>
      <p:pic>
        <p:nvPicPr>
          <p:cNvPr id="2051" name="Picture 3" descr="C:\Users\user\Desktop\toy helicop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1" y="4929198"/>
            <a:ext cx="2348647" cy="1071570"/>
          </a:xfrm>
          <a:prstGeom prst="rect">
            <a:avLst/>
          </a:prstGeom>
          <a:noFill/>
        </p:spPr>
      </p:pic>
      <p:pic>
        <p:nvPicPr>
          <p:cNvPr id="2052" name="Picture 4" descr="C:\Users\user\Desktop\vert1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786321"/>
            <a:ext cx="2381240" cy="1577571"/>
          </a:xfrm>
          <a:prstGeom prst="rect">
            <a:avLst/>
          </a:prstGeom>
          <a:noFill/>
        </p:spPr>
      </p:pic>
      <p:pic>
        <p:nvPicPr>
          <p:cNvPr id="2053" name="Picture 5" descr="C:\Users\user\Desktop\helicopter_PNG530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429000"/>
            <a:ext cx="2539989" cy="1428744"/>
          </a:xfrm>
          <a:prstGeom prst="rect">
            <a:avLst/>
          </a:prstGeom>
          <a:noFill/>
        </p:spPr>
      </p:pic>
      <p:pic>
        <p:nvPicPr>
          <p:cNvPr id="2054" name="Picture 6" descr="C:\Users\user\Desktop\toy helicop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286124"/>
            <a:ext cx="2306882" cy="105251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6" y="428604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вертолетной площадке стояло  5 вертолетов.  Два вертолета улетели.  Сколько вертолетов осталось на площадке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6380" y="1785926"/>
            <a:ext cx="3000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– 2 = 3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34" y="428604"/>
            <a:ext cx="6143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Перед светофором остановились 3 мотоциклиста. Потом подъехали еще 2 мотоциклиста. Сколько  мотоциклистов стало у светофора</a:t>
            </a:r>
            <a:r>
              <a:rPr lang="en-US" sz="2400" b="1" dirty="0" smtClean="0"/>
              <a:t>?</a:t>
            </a:r>
            <a:endParaRPr lang="ru-RU" sz="2400" b="1" dirty="0"/>
          </a:p>
        </p:txBody>
      </p:sp>
      <p:pic>
        <p:nvPicPr>
          <p:cNvPr id="3076" name="Picture 4" descr="C:\Users\user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642918"/>
            <a:ext cx="1276350" cy="18097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1472" y="4500570"/>
            <a:ext cx="285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+ 2 = 5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22358">
            <a:off x="6521547" y="2336699"/>
            <a:ext cx="2214558" cy="2214558"/>
          </a:xfrm>
          <a:prstGeom prst="rect">
            <a:avLst/>
          </a:prstGeom>
          <a:noFill/>
        </p:spPr>
      </p:pic>
      <p:pic>
        <p:nvPicPr>
          <p:cNvPr id="11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22358">
            <a:off x="6521546" y="4235547"/>
            <a:ext cx="2214558" cy="2214558"/>
          </a:xfrm>
          <a:prstGeom prst="rect">
            <a:avLst/>
          </a:prstGeom>
          <a:noFill/>
        </p:spPr>
      </p:pic>
      <p:pic>
        <p:nvPicPr>
          <p:cNvPr id="12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22358">
            <a:off x="4336954" y="4235546"/>
            <a:ext cx="2214558" cy="2214558"/>
          </a:xfrm>
          <a:prstGeom prst="rect">
            <a:avLst/>
          </a:prstGeom>
          <a:noFill/>
        </p:spPr>
      </p:pic>
      <p:pic>
        <p:nvPicPr>
          <p:cNvPr id="13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22358">
            <a:off x="4694144" y="1979508"/>
            <a:ext cx="2214558" cy="2214558"/>
          </a:xfrm>
          <a:prstGeom prst="rect">
            <a:avLst/>
          </a:prstGeom>
          <a:noFill/>
        </p:spPr>
      </p:pic>
      <p:pic>
        <p:nvPicPr>
          <p:cNvPr id="14" name="Picture 2" descr="C:\Users\user\Desktop\sticker-mural-moto-cross-oran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22358">
            <a:off x="2336690" y="2479574"/>
            <a:ext cx="2214558" cy="2214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 причала стояли 2 корабля. Потом  приплыли еще 4 корабля . Сколько кораблей было в порту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256"/>
            <a:ext cx="4691062" cy="2220436"/>
          </a:xfrm>
          <a:prstGeom prst="rect">
            <a:avLst/>
          </a:prstGeom>
          <a:noFill/>
        </p:spPr>
      </p:pic>
      <p:pic>
        <p:nvPicPr>
          <p:cNvPr id="4099" name="Picture 3" descr="C:\Users\user\Desktop\0_8d112_24f410b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428868"/>
            <a:ext cx="1749886" cy="1867689"/>
          </a:xfrm>
          <a:prstGeom prst="rect">
            <a:avLst/>
          </a:prstGeom>
          <a:noFill/>
        </p:spPr>
      </p:pic>
      <p:pic>
        <p:nvPicPr>
          <p:cNvPr id="4100" name="Picture 4" descr="C:\Users\user\Desktop\0_8d112_24f410b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4500570"/>
            <a:ext cx="1714512" cy="1829933"/>
          </a:xfrm>
          <a:prstGeom prst="rect">
            <a:avLst/>
          </a:prstGeom>
          <a:noFill/>
        </p:spPr>
      </p:pic>
      <p:pic>
        <p:nvPicPr>
          <p:cNvPr id="4102" name="Picture 6" descr="C:\Users\user\Desktop\1608187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047380"/>
            <a:ext cx="3048003" cy="2810620"/>
          </a:xfrm>
          <a:prstGeom prst="rect">
            <a:avLst/>
          </a:prstGeom>
          <a:noFill/>
        </p:spPr>
      </p:pic>
      <p:pic>
        <p:nvPicPr>
          <p:cNvPr id="4103" name="Picture 7" descr="C:\Users\user\Desktop\15539904-Old-sailing-ship-Illustration-on-white-background--Stock-Vect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2071678"/>
            <a:ext cx="1838324" cy="1838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42910" y="2500306"/>
            <a:ext cx="335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+ 4 = 6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ferrari_078-1440x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929198"/>
            <a:ext cx="2400285" cy="15001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428604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 стоянке  стоял 1 автомобиль.  Вечером  поставили еще  6  машины. Сколько  машин было на стоянке вечером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user\Desktop\ferrari_078-1440x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286124"/>
            <a:ext cx="1714480" cy="1071550"/>
          </a:xfrm>
          <a:prstGeom prst="rect">
            <a:avLst/>
          </a:prstGeom>
          <a:noFill/>
        </p:spPr>
      </p:pic>
      <p:pic>
        <p:nvPicPr>
          <p:cNvPr id="5124" name="Picture 4" descr="C:\Users\user\Desktop\326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500306"/>
            <a:ext cx="2254228" cy="1690671"/>
          </a:xfrm>
          <a:prstGeom prst="rect">
            <a:avLst/>
          </a:prstGeom>
          <a:noFill/>
        </p:spPr>
      </p:pic>
      <p:pic>
        <p:nvPicPr>
          <p:cNvPr id="5125" name="Picture 5" descr="C:\Users\user\Desktop\S0-BRERA-3-4-AVANT-photo24185-312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44560">
            <a:off x="5857884" y="4643446"/>
            <a:ext cx="2704095" cy="1924008"/>
          </a:xfrm>
          <a:prstGeom prst="rect">
            <a:avLst/>
          </a:prstGeom>
          <a:noFill/>
        </p:spPr>
      </p:pic>
      <p:pic>
        <p:nvPicPr>
          <p:cNvPr id="5126" name="Picture 6" descr="C:\Users\user\Desktop\Alfa Romeo_159_159 2.4 JTDm 20v_Seda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4839877"/>
            <a:ext cx="2214578" cy="1660933"/>
          </a:xfrm>
          <a:prstGeom prst="rect">
            <a:avLst/>
          </a:prstGeom>
          <a:noFill/>
        </p:spPr>
      </p:pic>
      <p:pic>
        <p:nvPicPr>
          <p:cNvPr id="5127" name="Picture 7" descr="C:\Users\user\Desktop\honda-uk-b5c9f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488" y="1928802"/>
            <a:ext cx="2285984" cy="1713468"/>
          </a:xfrm>
          <a:prstGeom prst="rect">
            <a:avLst/>
          </a:prstGeom>
          <a:noFill/>
        </p:spPr>
      </p:pic>
      <p:pic>
        <p:nvPicPr>
          <p:cNvPr id="10" name="Picture 4" descr="C:\Users\user\Desktop\326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429000"/>
            <a:ext cx="2254228" cy="169067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929322" y="1857364"/>
            <a:ext cx="2928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+ 6 = 7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ori-plane-set-wall-stickers-7122_121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6350000" cy="2743200"/>
          </a:xfrm>
          <a:prstGeom prst="rect">
            <a:avLst/>
          </a:prstGeom>
          <a:noFill/>
        </p:spPr>
      </p:pic>
      <p:pic>
        <p:nvPicPr>
          <p:cNvPr id="6147" name="Picture 3" descr="C:\Users\user\Desktop\7780484-silhouette-of-the-plane-on-white-background-Stock-Vector-airplane-cartoon-aircraf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428736"/>
            <a:ext cx="2163451" cy="132095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643578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аэропорту стояло 7 самолетов. 6 самолетов отправились в полет. Сколько самолетов осталось в аэропорту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214818"/>
            <a:ext cx="371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– 6 = 1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2201886-bulldozer-under-the-white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85728"/>
            <a:ext cx="2540000" cy="1692275"/>
          </a:xfrm>
          <a:prstGeom prst="rect">
            <a:avLst/>
          </a:prstGeom>
          <a:noFill/>
        </p:spPr>
      </p:pic>
      <p:pic>
        <p:nvPicPr>
          <p:cNvPr id="7171" name="Picture 3" descr="C:\Users\user\Desktop\2201886-bulldozer-under-the-white-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28"/>
            <a:ext cx="2500330" cy="1665845"/>
          </a:xfrm>
          <a:prstGeom prst="rect">
            <a:avLst/>
          </a:prstGeom>
          <a:noFill/>
        </p:spPr>
      </p:pic>
      <p:pic>
        <p:nvPicPr>
          <p:cNvPr id="7172" name="Picture 4" descr="C:\Users\user\Desktop\2201886-bulldozer-under-the-white-backgro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1857364"/>
            <a:ext cx="2828296" cy="1884352"/>
          </a:xfrm>
          <a:prstGeom prst="rect">
            <a:avLst/>
          </a:prstGeom>
          <a:noFill/>
        </p:spPr>
      </p:pic>
      <p:pic>
        <p:nvPicPr>
          <p:cNvPr id="7173" name="Picture 5" descr="C:\Users\user\Desktop\2201886-bulldozer-under-the-white-backgroun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28"/>
            <a:ext cx="2286016" cy="1523058"/>
          </a:xfrm>
          <a:prstGeom prst="rect">
            <a:avLst/>
          </a:prstGeom>
          <a:noFill/>
        </p:spPr>
      </p:pic>
      <p:pic>
        <p:nvPicPr>
          <p:cNvPr id="7174" name="Picture 6" descr="C:\Users\user\Desktop\2201886-bulldozer-under-the-white-backgro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857364"/>
            <a:ext cx="2928926" cy="195139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5429264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 бульдозеров ремонтировали дорогу.  Потом подъехало на помощь еще 2 . Сколько бульдозеров стало ремонтировать дорогу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6" name="Picture 8" descr="C:\Users\user\Desktop\deciak-dma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571876"/>
            <a:ext cx="3048000" cy="1785937"/>
          </a:xfrm>
          <a:prstGeom prst="rect">
            <a:avLst/>
          </a:prstGeom>
          <a:noFill/>
        </p:spPr>
      </p:pic>
      <p:pic>
        <p:nvPicPr>
          <p:cNvPr id="7177" name="Picture 9" descr="C:\Users\user\Desktop\deciak-dma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2071678"/>
            <a:ext cx="3048000" cy="178593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0034" y="4214818"/>
            <a:ext cx="328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+ 2 = 7 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401</TotalTime>
  <Words>165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R</cp:lastModifiedBy>
  <cp:revision>16</cp:revision>
  <dcterms:created xsi:type="dcterms:W3CDTF">2016-01-16T13:11:57Z</dcterms:created>
  <dcterms:modified xsi:type="dcterms:W3CDTF">2020-02-26T14:54:49Z</dcterms:modified>
</cp:coreProperties>
</file>